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14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a040572e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g27a040572e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7a040572e2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g27a040572e2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7a040572e2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g27a040572e2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7a040572e2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g27a040572e2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7a040572e2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g27a040572e2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silva.fis@uesc.b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680400"/>
            <a:ext cx="8520600" cy="6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29999"/>
              <a:buNone/>
            </a:pPr>
            <a:r>
              <a:rPr lang="pt-BR" sz="3600" b="1" dirty="0"/>
              <a:t>Título do trabalho</a:t>
            </a:r>
            <a:endParaRPr lang="pt-BR" sz="3600" b="1" baseline="300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2269950" y="2411150"/>
            <a:ext cx="46041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0000"/>
              <a:buNone/>
            </a:pPr>
            <a:r>
              <a:rPr lang="pt-BR" sz="2000" dirty="0"/>
              <a:t>ID da Apresentação:</a:t>
            </a:r>
          </a:p>
        </p:txBody>
      </p:sp>
      <p:sp>
        <p:nvSpPr>
          <p:cNvPr id="56" name="Google Shape;56;p13"/>
          <p:cNvSpPr txBox="1"/>
          <p:nvPr/>
        </p:nvSpPr>
        <p:spPr>
          <a:xfrm>
            <a:off x="635700" y="4084025"/>
            <a:ext cx="7872600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dirty="0">
                <a:solidFill>
                  <a:srgbClr val="1A9938"/>
                </a:solidFill>
              </a:rPr>
              <a:t>¹Escreva aqui as filiações do(s) autor(es) e orientador(es) do trabalho, em seguida, informe o e-mail do autor correspondente.</a:t>
            </a:r>
            <a:endParaRPr sz="1000" dirty="0">
              <a:solidFill>
                <a:srgbClr val="1A9938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000" dirty="0">
                <a:solidFill>
                  <a:srgbClr val="1A9938"/>
                </a:solidFill>
              </a:rPr>
              <a:t>(Exemplo: ¹ Graduando em Física da UESC, </a:t>
            </a:r>
            <a:r>
              <a:rPr lang="pt-BR" sz="1000" dirty="0" err="1">
                <a:solidFill>
                  <a:srgbClr val="1A9938"/>
                </a:solidFill>
              </a:rPr>
              <a:t>email</a:t>
            </a:r>
            <a:r>
              <a:rPr lang="pt-BR" sz="1000" dirty="0">
                <a:solidFill>
                  <a:srgbClr val="1A9938"/>
                </a:solidFill>
              </a:rPr>
              <a:t>: </a:t>
            </a:r>
            <a:r>
              <a:rPr lang="pt-BR" sz="1000" u="sng" dirty="0">
                <a:solidFill>
                  <a:srgbClr val="1A9938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jsilva.fis@uesc.br</a:t>
            </a:r>
            <a:endParaRPr sz="1000" dirty="0">
              <a:solidFill>
                <a:srgbClr val="1A9938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000" baseline="30000" dirty="0">
                <a:solidFill>
                  <a:srgbClr val="1A9938"/>
                </a:solidFill>
              </a:rPr>
              <a:t>2</a:t>
            </a:r>
            <a:r>
              <a:rPr lang="pt-BR" sz="1000" dirty="0">
                <a:solidFill>
                  <a:srgbClr val="1A9938"/>
                </a:solidFill>
              </a:rPr>
              <a:t> Doutora Cristina Almeida: Universidade Estadual de Santa Cruz, Departamento de Ciências Exatas, e-mail: calmeida@uesc.br). </a:t>
            </a:r>
            <a:endParaRPr sz="1000" i="0" u="none" strike="noStrike" cap="none" dirty="0">
              <a:solidFill>
                <a:srgbClr val="1A9938"/>
              </a:solidFill>
            </a:endParaRPr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2269950" y="2867900"/>
            <a:ext cx="46041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 dirty="0">
                <a:solidFill>
                  <a:schemeClr val="dk1"/>
                </a:solidFill>
              </a:rPr>
              <a:t>Autor: João da Silva</a:t>
            </a:r>
            <a:r>
              <a:rPr lang="pt-BR" sz="1200" baseline="30000" dirty="0">
                <a:solidFill>
                  <a:schemeClr val="dk1"/>
                </a:solidFill>
              </a:rPr>
              <a:t>1</a:t>
            </a:r>
            <a:endParaRPr sz="1200" baseline="30000" dirty="0">
              <a:solidFill>
                <a:schemeClr val="dk1"/>
              </a:solidFill>
            </a:endParaRPr>
          </a:p>
        </p:txBody>
      </p:sp>
      <p:sp>
        <p:nvSpPr>
          <p:cNvPr id="58" name="Google Shape;58;p13"/>
          <p:cNvSpPr txBox="1">
            <a:spLocks noGrp="1"/>
          </p:cNvSpPr>
          <p:nvPr>
            <p:ph type="subTitle" idx="1"/>
          </p:nvPr>
        </p:nvSpPr>
        <p:spPr>
          <a:xfrm>
            <a:off x="2269950" y="3324650"/>
            <a:ext cx="46041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 dirty="0">
                <a:solidFill>
                  <a:schemeClr val="dk1"/>
                </a:solidFill>
              </a:rPr>
              <a:t>Orientador: Cristina Almeida</a:t>
            </a:r>
            <a:r>
              <a:rPr lang="pt-BR" sz="1200" baseline="30000" dirty="0">
                <a:solidFill>
                  <a:schemeClr val="dk1"/>
                </a:solidFill>
              </a:rPr>
              <a:t>2</a:t>
            </a:r>
            <a:endParaRPr sz="1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2159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BR"/>
              <a:t>INTRODUÇÃO</a:t>
            </a: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2</a:t>
            </a:fld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2159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BR"/>
              <a:t>REFERENCIAL TEÓRICO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3</a:t>
            </a:fld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2159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BR"/>
              <a:t>METODOLOGIA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4</a:t>
            </a:fld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>
            <a:off x="311700" y="2159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BR"/>
              <a:t>RESULTADOS</a:t>
            </a:r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5</a:t>
            </a:fld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2159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BR"/>
              <a:t>CONCLUSÃO</a:t>
            </a:r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6</a:t>
            </a:fld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311700" y="2159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BR"/>
              <a:t>REFERÊNCIAS BIBLIOGRÁFICAS</a:t>
            </a:r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7</a:t>
            </a:fld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103</Words>
  <Application>Microsoft Office PowerPoint</Application>
  <PresentationFormat>Apresentação na tela (16:9)</PresentationFormat>
  <Paragraphs>19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9" baseType="lpstr">
      <vt:lpstr>Arial</vt:lpstr>
      <vt:lpstr>Simple Light</vt:lpstr>
      <vt:lpstr>Título do trabalho</vt:lpstr>
      <vt:lpstr>INTRODUÇÃO</vt:lpstr>
      <vt:lpstr>REFERENCIAL TEÓRICO</vt:lpstr>
      <vt:lpstr>METODOLOGIA</vt:lpstr>
      <vt:lpstr>RESULTADOS</vt:lpstr>
      <vt:lpstr>CONCLUSÃO</vt:lpstr>
      <vt:lpstr>REFERÊNCIAS BIBLIOGRÁFICAS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José Montival de Alencar Junior</dc:creator>
  <cp:lastModifiedBy>José Montival de Alencar Junior</cp:lastModifiedBy>
  <cp:revision>2</cp:revision>
  <dcterms:modified xsi:type="dcterms:W3CDTF">2024-08-05T13:59:13Z</dcterms:modified>
</cp:coreProperties>
</file>